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5143500" cy="9144000" type="screen16x9"/>
  <p:notesSz cx="6858000" cy="9144000"/>
  <p:defaultTextStyle>
    <a:defPPr>
      <a:defRPr lang="ko-KR"/>
    </a:defPPr>
    <a:lvl1pPr marL="0" algn="l" defTabSz="685800" rtl="0" eaLnBrk="1" latinLnBrk="1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1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1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1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1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1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1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1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1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986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4080" y="48"/>
      </p:cViewPr>
      <p:guideLst>
        <p:guide orient="horz" pos="1620"/>
        <p:guide pos="2880"/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38" y="1496483"/>
            <a:ext cx="3857625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6"/>
            <a:ext cx="3857625" cy="220768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071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721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5"/>
            <a:ext cx="1109067" cy="774911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5"/>
            <a:ext cx="3262908" cy="774911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73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08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2"/>
            <a:ext cx="4436269" cy="3803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5"/>
            <a:ext cx="4436269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535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79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4"/>
            <a:ext cx="4436269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0"/>
            <a:ext cx="21759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0"/>
            <a:ext cx="2186657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349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566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014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8"/>
            <a:ext cx="2603897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1"/>
            <a:ext cx="165891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5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8"/>
            <a:ext cx="2603897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1"/>
            <a:ext cx="165891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0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4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4"/>
            <a:ext cx="1157288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413FE-8EC3-444D-96F8-A0241BCC2AAA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4"/>
            <a:ext cx="1735931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4"/>
            <a:ext cx="1157288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6E4C8-6751-4AD8-884C-380363269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857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0" y="1047985"/>
            <a:ext cx="5143500" cy="1451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H="1">
            <a:off x="2503716" y="1755447"/>
            <a:ext cx="68034" cy="738855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702355" y="350454"/>
            <a:ext cx="37387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100" b="1" kern="100" smtClean="0">
                <a:latin typeface="돋움체" panose="020B0609000101010101" pitchFamily="49" charset="-127"/>
                <a:ea typeface="돋움체" panose="020B0609000101010101" pitchFamily="49" charset="-127"/>
                <a:cs typeface="Times New Roman" panose="02020603050405020304" pitchFamily="18" charset="0"/>
              </a:rPr>
              <a:t>제목</a:t>
            </a:r>
            <a:r>
              <a:rPr lang="en-US" altLang="ko-KR" sz="1100" b="1" kern="100" dirty="0" smtClean="0">
                <a:latin typeface="돋움체" panose="020B0609000101010101" pitchFamily="49" charset="-127"/>
                <a:ea typeface="돋움체" panose="020B0609000101010101" pitchFamily="49" charset="-127"/>
                <a:cs typeface="Times New Roman" panose="02020603050405020304" pitchFamily="18" charset="0"/>
              </a:rPr>
              <a:t>(</a:t>
            </a:r>
            <a:r>
              <a:rPr lang="ko-KR" altLang="en-US" sz="1100" b="1" kern="100" smtClean="0">
                <a:latin typeface="돋움체" panose="020B0609000101010101" pitchFamily="49" charset="-127"/>
                <a:ea typeface="돋움체" panose="020B0609000101010101" pitchFamily="49" charset="-127"/>
                <a:cs typeface="Times New Roman" panose="02020603050405020304" pitchFamily="18" charset="0"/>
              </a:rPr>
              <a:t>영문</a:t>
            </a:r>
            <a:r>
              <a:rPr lang="en-US" altLang="ko-KR" sz="1100" b="1" kern="100" dirty="0" smtClean="0">
                <a:latin typeface="돋움체" panose="020B0609000101010101" pitchFamily="49" charset="-127"/>
                <a:ea typeface="돋움체" panose="020B0609000101010101" pitchFamily="49" charset="-127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altLang="ko-KR" sz="1100" b="1" kern="100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Font</a:t>
            </a:r>
            <a:r>
              <a:rPr lang="en-US" altLang="ko-KR" sz="1100" b="1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ko-KR" altLang="en-US" sz="1100" smtClean="0">
                <a:cs typeface="Arial" panose="020B0604020202020204" pitchFamily="34" charset="0"/>
              </a:rPr>
              <a:t>돋음체</a:t>
            </a:r>
            <a:r>
              <a:rPr lang="en-US" altLang="ko-KR" sz="1100" dirty="0" smtClean="0">
                <a:cs typeface="Arial" panose="020B0604020202020204" pitchFamily="34" charset="0"/>
              </a:rPr>
              <a:t>(11pt)</a:t>
            </a:r>
            <a:endParaRPr lang="en-US" altLang="ko-KR" sz="1100" b="1" kern="1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61" name="직선 연결선 60"/>
          <p:cNvCxnSpPr/>
          <p:nvPr/>
        </p:nvCxnSpPr>
        <p:spPr>
          <a:xfrm flipV="1">
            <a:off x="42530" y="1755447"/>
            <a:ext cx="5143500" cy="1451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1285875" y="1199081"/>
            <a:ext cx="2571750" cy="4231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o-KR" altLang="en-US" sz="1100" dirty="0" smtClean="0">
                <a:latin typeface="HY신명조" panose="02030600000101010101" pitchFamily="18" charset="-127"/>
                <a:ea typeface="HY신명조" panose="02030600000101010101" pitchFamily="18" charset="-127"/>
                <a:cs typeface="굴림" panose="020B0600000101010101" pitchFamily="50" charset="-127"/>
              </a:rPr>
              <a:t>저자명</a:t>
            </a:r>
            <a:r>
              <a:rPr lang="en-US" altLang="ko-KR" sz="1100" dirty="0" smtClean="0">
                <a:latin typeface="HY신명조" panose="02030600000101010101" pitchFamily="18" charset="-127"/>
                <a:ea typeface="HY신명조" panose="02030600000101010101" pitchFamily="18" charset="-127"/>
                <a:cs typeface="굴림" panose="020B0600000101010101" pitchFamily="50" charset="-127"/>
              </a:rPr>
              <a:t>(</a:t>
            </a:r>
            <a:r>
              <a:rPr lang="ko-KR" altLang="en-US" sz="1100" smtClean="0">
                <a:latin typeface="HY신명조" panose="02030600000101010101" pitchFamily="18" charset="-127"/>
                <a:ea typeface="HY신명조" panose="02030600000101010101" pitchFamily="18" charset="-127"/>
                <a:cs typeface="굴림" panose="020B0600000101010101" pitchFamily="50" charset="-127"/>
              </a:rPr>
              <a:t>신명조 </a:t>
            </a:r>
            <a:r>
              <a:rPr lang="en-US" altLang="ko-KR" sz="1100" dirty="0" smtClean="0">
                <a:latin typeface="HY신명조" panose="02030600000101010101" pitchFamily="18" charset="-127"/>
                <a:ea typeface="HY신명조" panose="02030600000101010101" pitchFamily="18" charset="-127"/>
                <a:cs typeface="굴림" panose="020B0600000101010101" pitchFamily="50" charset="-127"/>
              </a:rPr>
              <a:t>11pt)</a:t>
            </a:r>
            <a:endParaRPr lang="en-US" altLang="ko-KR" sz="1400" dirty="0" smtClean="0">
              <a:latin typeface="HY신명조" panose="02030600000101010101" pitchFamily="18" charset="-127"/>
              <a:ea typeface="HY신명조" panose="02030600000101010101" pitchFamily="18" charset="-127"/>
              <a:cs typeface="굴림" panose="020B0600000101010101" pitchFamily="50" charset="-127"/>
            </a:endParaRPr>
          </a:p>
          <a:p>
            <a:pPr algn="ctr"/>
            <a:r>
              <a:rPr lang="ko-KR" altLang="en-US" sz="1050" dirty="0" smtClean="0">
                <a:latin typeface="HY신명조" panose="02030600000101010101" pitchFamily="18" charset="-127"/>
                <a:ea typeface="HY신명조" panose="02030600000101010101" pitchFamily="18" charset="-127"/>
                <a:cs typeface="굴림" panose="020B0600000101010101" pitchFamily="50" charset="-127"/>
              </a:rPr>
              <a:t>소속</a:t>
            </a:r>
            <a:r>
              <a:rPr lang="en-US" altLang="ko-KR" sz="1050" dirty="0" smtClean="0">
                <a:latin typeface="HY신명조" panose="02030600000101010101" pitchFamily="18" charset="-127"/>
                <a:ea typeface="HY신명조" panose="02030600000101010101" pitchFamily="18" charset="-127"/>
                <a:cs typeface="굴림" panose="020B0600000101010101" pitchFamily="50" charset="-127"/>
              </a:rPr>
              <a:t>(</a:t>
            </a:r>
            <a:r>
              <a:rPr lang="ko-KR" altLang="en-US" sz="1050" smtClean="0">
                <a:latin typeface="HY신명조" panose="02030600000101010101" pitchFamily="18" charset="-127"/>
                <a:ea typeface="HY신명조" panose="02030600000101010101" pitchFamily="18" charset="-127"/>
                <a:cs typeface="굴림" panose="020B0600000101010101" pitchFamily="50" charset="-127"/>
              </a:rPr>
              <a:t>신명조 </a:t>
            </a:r>
            <a:r>
              <a:rPr lang="en-US" altLang="ko-KR" sz="1050" dirty="0" smtClean="0">
                <a:latin typeface="HY신명조" panose="02030600000101010101" pitchFamily="18" charset="-127"/>
                <a:ea typeface="HY신명조" panose="02030600000101010101" pitchFamily="18" charset="-127"/>
                <a:cs typeface="굴림" panose="020B0600000101010101" pitchFamily="50" charset="-127"/>
              </a:rPr>
              <a:t>10pt)</a:t>
            </a:r>
            <a:endParaRPr lang="ko-KR" altLang="ko-KR" sz="1050" dirty="0">
              <a:latin typeface="HY신명조" panose="02030600000101010101" pitchFamily="18" charset="-127"/>
              <a:ea typeface="HY신명조" panose="02030600000101010101" pitchFamily="18" charset="-127"/>
              <a:cs typeface="굴림" panose="020B0600000101010101" pitchFamily="50" charset="-127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EA10DA57-0F6E-9E37-22D6-7619CC933DD4}"/>
              </a:ext>
            </a:extLst>
          </p:cNvPr>
          <p:cNvSpPr txBox="1"/>
          <p:nvPr/>
        </p:nvSpPr>
        <p:spPr>
          <a:xfrm>
            <a:off x="161153" y="2013273"/>
            <a:ext cx="369647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1000" b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내용</a:t>
            </a:r>
            <a:r>
              <a:rPr lang="en-US" altLang="ko-KR" sz="10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(</a:t>
            </a:r>
            <a:r>
              <a:rPr lang="ko-KR" altLang="en-US" sz="1000" b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국문</a:t>
            </a:r>
            <a:r>
              <a:rPr lang="en-US" altLang="ko-KR" sz="10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): </a:t>
            </a:r>
          </a:p>
          <a:p>
            <a:r>
              <a:rPr lang="en-US" altLang="ko-KR" sz="1000" dirty="0" smtClean="0">
                <a:latin typeface="HY신명조" panose="02030600000101010101" pitchFamily="18" charset="-127"/>
                <a:ea typeface="HY신명조" panose="02030600000101010101" pitchFamily="18" charset="-127"/>
                <a:cs typeface="Times New Roman" panose="02020603050405020304" pitchFamily="18" charset="0"/>
              </a:rPr>
              <a:t>HY</a:t>
            </a:r>
            <a:r>
              <a:rPr lang="ko-KR" altLang="en-US" sz="1000" smtClean="0">
                <a:latin typeface="HY신명조" panose="02030600000101010101" pitchFamily="18" charset="-127"/>
                <a:ea typeface="HY신명조" panose="02030600000101010101" pitchFamily="18" charset="-127"/>
                <a:cs typeface="Times New Roman" panose="02020603050405020304" pitchFamily="18" charset="0"/>
              </a:rPr>
              <a:t>신명조</a:t>
            </a:r>
            <a:r>
              <a:rPr lang="en-US" altLang="ko-KR" sz="1000" dirty="0" smtClean="0">
                <a:latin typeface="HY신명조" panose="02030600000101010101" pitchFamily="18" charset="-127"/>
                <a:ea typeface="HY신명조" panose="02030600000101010101" pitchFamily="18" charset="-127"/>
                <a:cs typeface="Times New Roman" panose="02020603050405020304" pitchFamily="18" charset="0"/>
              </a:rPr>
              <a:t>(10pt)</a:t>
            </a:r>
            <a:r>
              <a:rPr lang="ko-KR" altLang="en-US" sz="1000" smtClean="0">
                <a:latin typeface="HY신명조" panose="02030600000101010101" pitchFamily="18" charset="-127"/>
                <a:ea typeface="HY신명조" panose="02030600000101010101" pitchFamily="18" charset="-127"/>
                <a:cs typeface="Times New Roman" panose="02020603050405020304" pitchFamily="18" charset="0"/>
              </a:rPr>
              <a:t> </a:t>
            </a:r>
            <a:endParaRPr lang="en-US" altLang="ko-KR" sz="1000" dirty="0">
              <a:latin typeface="HY신명조" panose="02030600000101010101" pitchFamily="18" charset="-127"/>
              <a:ea typeface="HY신명조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743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29</Words>
  <Application>Microsoft Office PowerPoint</Application>
  <PresentationFormat>화면 슬라이드 쇼(16:9)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1" baseType="lpstr">
      <vt:lpstr>HY신명조</vt:lpstr>
      <vt:lpstr>MS Mincho</vt:lpstr>
      <vt:lpstr>굴림</vt:lpstr>
      <vt:lpstr>돋움체</vt:lpstr>
      <vt:lpstr>맑은 고딕</vt:lpstr>
      <vt:lpstr>Arial</vt:lpstr>
      <vt:lpstr>Calibri</vt:lpstr>
      <vt:lpstr>Calibri Light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최원석</cp:lastModifiedBy>
  <cp:revision>27</cp:revision>
  <dcterms:created xsi:type="dcterms:W3CDTF">2018-07-30T01:05:32Z</dcterms:created>
  <dcterms:modified xsi:type="dcterms:W3CDTF">2024-07-18T08:11:11Z</dcterms:modified>
</cp:coreProperties>
</file>